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7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-98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501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583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681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521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245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270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554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89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690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329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91C6-5D31-4714-B880-E208BB6420EA}" type="datetimeFigureOut">
              <a:rPr lang="nl-BE" smtClean="0"/>
              <a:t>10/03/2020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C859-BCBB-4E1B-A7E1-0D7E06BD3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98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Instellen codeklavier op eerste kanaal</a:t>
            </a:r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55576" y="213285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Druk eerst op de 0 en daarna zonder te lossen op </a:t>
            </a:r>
            <a:endParaRPr lang="nl-BE" dirty="0"/>
          </a:p>
        </p:txBody>
      </p:sp>
      <p:sp>
        <p:nvSpPr>
          <p:cNvPr id="7" name="Stroomdiagram: Samenvoegen 6"/>
          <p:cNvSpPr/>
          <p:nvPr/>
        </p:nvSpPr>
        <p:spPr>
          <a:xfrm rot="5400000">
            <a:off x="1796383" y="2789258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956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Instellen codeklavier op eerste kanaal</a:t>
            </a:r>
            <a:endParaRPr lang="nl-B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55576" y="19888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Druk 2 maal op het cijfer 1 en op </a:t>
            </a:r>
            <a:endParaRPr lang="nl-BE" dirty="0"/>
          </a:p>
        </p:txBody>
      </p:sp>
      <p:sp>
        <p:nvSpPr>
          <p:cNvPr id="6" name="Stroomdiagram: Samenvoegen 5"/>
          <p:cNvSpPr/>
          <p:nvPr/>
        </p:nvSpPr>
        <p:spPr>
          <a:xfrm rot="5400000">
            <a:off x="2156423" y="2375739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882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Instellen codeklavier op eerste kanaal</a:t>
            </a:r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339651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198884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Voer uw nieuwe code in en druk op</a:t>
            </a:r>
            <a:endParaRPr lang="nl-BE" dirty="0"/>
          </a:p>
        </p:txBody>
      </p:sp>
      <p:sp>
        <p:nvSpPr>
          <p:cNvPr id="6" name="Stroomdiagram: Samenvoegen 5"/>
          <p:cNvSpPr/>
          <p:nvPr/>
        </p:nvSpPr>
        <p:spPr>
          <a:xfrm rot="5400000">
            <a:off x="2156423" y="2375739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611560" y="314096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Voer opnieuw uw nieuwe code in en druk op </a:t>
            </a:r>
            <a:endParaRPr lang="nl-BE" dirty="0"/>
          </a:p>
        </p:txBody>
      </p:sp>
      <p:sp>
        <p:nvSpPr>
          <p:cNvPr id="8" name="Stroomdiagram: Samenvoegen 7"/>
          <p:cNvSpPr/>
          <p:nvPr/>
        </p:nvSpPr>
        <p:spPr>
          <a:xfrm rot="5400000">
            <a:off x="1550973" y="3813795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755576" y="44371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Uw code is geprogrammeerd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504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Instellen codeklavier op 2de kanaal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68591" y="2348880"/>
            <a:ext cx="1379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Druk eerst op de 0 en daarna op de pijl zonder te lossen</a:t>
            </a:r>
            <a:endParaRPr lang="nl-BE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troomdiagram: Samenvoegen 6"/>
          <p:cNvSpPr/>
          <p:nvPr/>
        </p:nvSpPr>
        <p:spPr>
          <a:xfrm rot="16200000">
            <a:off x="991724" y="2838825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40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Instellen code op het 2</a:t>
            </a:r>
            <a:r>
              <a:rPr lang="nl-BE" baseline="30000" dirty="0" smtClean="0"/>
              <a:t>de</a:t>
            </a:r>
            <a:r>
              <a:rPr lang="nl-BE" dirty="0" smtClean="0"/>
              <a:t> kanaal</a:t>
            </a:r>
            <a:endParaRPr lang="nl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1043608" y="2276872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Druk 2 maal op het cijfer 2 en op </a:t>
            </a:r>
            <a:endParaRPr lang="nl-BE" dirty="0"/>
          </a:p>
        </p:txBody>
      </p:sp>
      <p:sp>
        <p:nvSpPr>
          <p:cNvPr id="6" name="Stroomdiagram: Samenvoegen 5"/>
          <p:cNvSpPr/>
          <p:nvPr/>
        </p:nvSpPr>
        <p:spPr>
          <a:xfrm rot="16200000">
            <a:off x="2444455" y="2674484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60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Instellen codeklavier op 2de kanaal</a:t>
            </a:r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339651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198884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Voer uw nieuwe code in en druk op</a:t>
            </a:r>
            <a:endParaRPr lang="nl-BE" dirty="0"/>
          </a:p>
        </p:txBody>
      </p:sp>
      <p:sp>
        <p:nvSpPr>
          <p:cNvPr id="6" name="Stroomdiagram: Samenvoegen 5"/>
          <p:cNvSpPr/>
          <p:nvPr/>
        </p:nvSpPr>
        <p:spPr>
          <a:xfrm rot="16200000">
            <a:off x="2156423" y="2375739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611560" y="314096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Voer opnieuw uw nieuwe code in en druk op </a:t>
            </a:r>
            <a:endParaRPr lang="nl-BE" dirty="0"/>
          </a:p>
        </p:txBody>
      </p:sp>
      <p:sp>
        <p:nvSpPr>
          <p:cNvPr id="8" name="Stroomdiagram: Samenvoegen 7"/>
          <p:cNvSpPr/>
          <p:nvPr/>
        </p:nvSpPr>
        <p:spPr>
          <a:xfrm rot="16200000">
            <a:off x="1550973" y="3813795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755576" y="44371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Uw code is geprogrammeerd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163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Achteraf andere code instellen op eerste kanaal</a:t>
            </a:r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9552" y="198884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Druk terzelfdertijd op de pijl en 0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61576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4057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Instellen andere code op eerste kanaal</a:t>
            </a:r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339651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198884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Voer uw oude code in en druk op</a:t>
            </a:r>
            <a:endParaRPr lang="nl-BE" dirty="0"/>
          </a:p>
        </p:txBody>
      </p:sp>
      <p:sp>
        <p:nvSpPr>
          <p:cNvPr id="6" name="Stroomdiagram: Samenvoegen 5"/>
          <p:cNvSpPr/>
          <p:nvPr/>
        </p:nvSpPr>
        <p:spPr>
          <a:xfrm rot="16200000">
            <a:off x="2156423" y="2375739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611560" y="314096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Voer  uw nieuwe code in en druk op </a:t>
            </a:r>
            <a:endParaRPr lang="nl-BE" dirty="0"/>
          </a:p>
        </p:txBody>
      </p:sp>
      <p:sp>
        <p:nvSpPr>
          <p:cNvPr id="8" name="Stroomdiagram: Samenvoegen 7"/>
          <p:cNvSpPr/>
          <p:nvPr/>
        </p:nvSpPr>
        <p:spPr>
          <a:xfrm rot="16200000">
            <a:off x="2523081" y="3525763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578865" y="60212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Uw code is geprogrammeerd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755576" y="40050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Voer nogmaals uw nieuwe code in en druk op </a:t>
            </a:r>
            <a:endParaRPr lang="nl-BE" dirty="0"/>
          </a:p>
        </p:txBody>
      </p:sp>
      <p:sp>
        <p:nvSpPr>
          <p:cNvPr id="11" name="Stroomdiagram: Samenvoegen 10"/>
          <p:cNvSpPr/>
          <p:nvPr/>
        </p:nvSpPr>
        <p:spPr>
          <a:xfrm rot="16200000">
            <a:off x="1664869" y="4679599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701824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 smtClean="0"/>
              <a:t>Druk eerst op de 0 en daarna zonder te lossen op </a:t>
            </a:r>
            <a:endParaRPr lang="nl-BE" dirty="0"/>
          </a:p>
        </p:txBody>
      </p:sp>
      <p:sp>
        <p:nvSpPr>
          <p:cNvPr id="13" name="Stroomdiagram: Samenvoegen 12"/>
          <p:cNvSpPr/>
          <p:nvPr/>
        </p:nvSpPr>
        <p:spPr>
          <a:xfrm rot="16200000">
            <a:off x="1220319" y="1594364"/>
            <a:ext cx="288032" cy="20940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05984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175</Words>
  <Application>Microsoft Office PowerPoint</Application>
  <PresentationFormat>Diavoorstelling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Instellen codeklavier op eerste kanaal</vt:lpstr>
      <vt:lpstr>Instellen codeklavier op eerste kanaal</vt:lpstr>
      <vt:lpstr>Instellen codeklavier op eerste kanaal</vt:lpstr>
      <vt:lpstr>Instellen codeklavier op 2de kanaal</vt:lpstr>
      <vt:lpstr>Instellen code op het 2de kanaal</vt:lpstr>
      <vt:lpstr>Instellen codeklavier op 2de kanaal</vt:lpstr>
      <vt:lpstr>Achteraf andere code instellen op eerste kanaal</vt:lpstr>
      <vt:lpstr>Instellen andere code op eerste kanaal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Instellen codeklavier op eerste kanaal</dc:title>
  <dc:creator>Anja Van Thuyne</dc:creator>
  <cp:lastModifiedBy>Anja Van Thuyne</cp:lastModifiedBy>
  <cp:revision>4</cp:revision>
  <cp:lastPrinted>2020-03-10T15:20:52Z</cp:lastPrinted>
  <dcterms:created xsi:type="dcterms:W3CDTF">2020-03-10T14:57:30Z</dcterms:created>
  <dcterms:modified xsi:type="dcterms:W3CDTF">2020-03-10T15:47:13Z</dcterms:modified>
</cp:coreProperties>
</file>